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AE7-87C2-40AA-BFAB-65B3DBE9B1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574D-22FE-4C0F-B0DC-C33E3DDD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8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AE7-87C2-40AA-BFAB-65B3DBE9B1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574D-22FE-4C0F-B0DC-C33E3DDD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4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AE7-87C2-40AA-BFAB-65B3DBE9B1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574D-22FE-4C0F-B0DC-C33E3DDD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6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AE7-87C2-40AA-BFAB-65B3DBE9B1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574D-22FE-4C0F-B0DC-C33E3DDD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8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AE7-87C2-40AA-BFAB-65B3DBE9B1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574D-22FE-4C0F-B0DC-C33E3DDD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7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AE7-87C2-40AA-BFAB-65B3DBE9B1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574D-22FE-4C0F-B0DC-C33E3DDD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5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AE7-87C2-40AA-BFAB-65B3DBE9B1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574D-22FE-4C0F-B0DC-C33E3DDD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2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AE7-87C2-40AA-BFAB-65B3DBE9B1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574D-22FE-4C0F-B0DC-C33E3DDD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7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AE7-87C2-40AA-BFAB-65B3DBE9B1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574D-22FE-4C0F-B0DC-C33E3DDD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AE7-87C2-40AA-BFAB-65B3DBE9B1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574D-22FE-4C0F-B0DC-C33E3DDD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4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E8AE7-87C2-40AA-BFAB-65B3DBE9B1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574D-22FE-4C0F-B0DC-C33E3DDD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9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8AE7-87C2-40AA-BFAB-65B3DBE9B111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2574D-22FE-4C0F-B0DC-C33E3DDD3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oc.fipi.ru/gve/trenirovochnyye-sborniki-dlya-obuchayushchikhsya-s-ovz-gia-9/2018/gve-9_russkiy_yazyk_tren_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544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Подготовка слабовидящих учащихся к итоговой аттестации в условиях инклюзивного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26750"/>
            <a:ext cx="9144000" cy="1655762"/>
          </a:xfrm>
        </p:spPr>
        <p:txBody>
          <a:bodyPr/>
          <a:lstStyle/>
          <a:p>
            <a:r>
              <a:rPr lang="ru-RU" dirty="0" smtClean="0"/>
              <a:t>Учитель русского языка и литературы ГБОУ школы-интерната № 17</a:t>
            </a:r>
          </a:p>
          <a:p>
            <a:r>
              <a:rPr lang="ru-RU" dirty="0" smtClean="0"/>
              <a:t>Зуева К. В.</a:t>
            </a:r>
            <a:endParaRPr lang="ru-RU" dirty="0"/>
          </a:p>
        </p:txBody>
      </p:sp>
      <p:pic>
        <p:nvPicPr>
          <p:cNvPr id="4" name="Picture 2" descr="C:\Users\Пользователь\Desktop\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876" y="122182"/>
            <a:ext cx="1749652" cy="167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24728" y="6382512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Самара,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72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5897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Сайт </a:t>
            </a:r>
            <a:r>
              <a:rPr lang="ru-RU" dirty="0"/>
              <a:t>ФИПИ ссылка на сборник для подготовки к ГВЭ по русскому языку. </a:t>
            </a:r>
            <a:r>
              <a:rPr lang="ru-RU" u="sng" dirty="0">
                <a:hlinkClick r:id="rId2"/>
              </a:rPr>
              <a:t>http://doc.fipi.ru/gve/trenirovochnyye-sborniki-dlya-obuchayushchikhsya-s-ovz-gia-9/2018/gve-9_russkiy_yazyk_tren_.pdf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Picture 2" descr="C:\Users\Пользователь\Desktop\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448" y="131326"/>
            <a:ext cx="1605954" cy="153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3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52376" t="15940" r="18001" b="8707"/>
          <a:stretch/>
        </p:blipFill>
        <p:spPr bwMode="auto">
          <a:xfrm>
            <a:off x="1380744" y="990600"/>
            <a:ext cx="4151376" cy="5419344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0178" t="16837" r="49677" b="7467"/>
          <a:stretch/>
        </p:blipFill>
        <p:spPr bwMode="auto">
          <a:xfrm>
            <a:off x="6281928" y="709422"/>
            <a:ext cx="4160520" cy="5700522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39952" y="17875"/>
            <a:ext cx="4620768" cy="13830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ГВЭ. Сочинение.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Пользователь\Desktop\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448" y="131326"/>
            <a:ext cx="1605954" cy="153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8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0652" t="36750" r="3473" b="10981"/>
          <a:stretch/>
        </p:blipFill>
        <p:spPr bwMode="auto">
          <a:xfrm>
            <a:off x="206502" y="2077974"/>
            <a:ext cx="5554218" cy="3280410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7989" t="32064" r="49184" b="55784"/>
          <a:stretch/>
        </p:blipFill>
        <p:spPr bwMode="auto">
          <a:xfrm>
            <a:off x="197739" y="5435346"/>
            <a:ext cx="5562982" cy="928878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22072" t="26647" r="49925" b="8492"/>
          <a:stretch/>
        </p:blipFill>
        <p:spPr bwMode="auto">
          <a:xfrm>
            <a:off x="6245352" y="177546"/>
            <a:ext cx="4343400" cy="575691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54853" t="19912" r="18956" b="71596"/>
          <a:stretch/>
        </p:blipFill>
        <p:spPr bwMode="auto">
          <a:xfrm>
            <a:off x="6245352" y="5934456"/>
            <a:ext cx="4343400" cy="77724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76656" y="145891"/>
            <a:ext cx="5084064" cy="138309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ГВЭ. Изложение с</a:t>
            </a:r>
          </a:p>
          <a:p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C00000"/>
                </a:solidFill>
              </a:rPr>
              <a:t>ворческим заданием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Пользователь\Desktop\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456" y="131326"/>
            <a:ext cx="1605954" cy="153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1249" t="23280" r="50089" b="9371"/>
          <a:stretch/>
        </p:blipFill>
        <p:spPr bwMode="auto">
          <a:xfrm>
            <a:off x="1030224" y="565785"/>
            <a:ext cx="4712208" cy="6031992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/>
          <a:srcRect l="52546" t="22548" r="17968" b="60029"/>
          <a:stretch/>
        </p:blipFill>
        <p:spPr bwMode="auto">
          <a:xfrm>
            <a:off x="6818376" y="3798570"/>
            <a:ext cx="3770376" cy="1724406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60720" y="565785"/>
            <a:ext cx="5084064" cy="138309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ГВЭ. Изложение с</a:t>
            </a:r>
          </a:p>
          <a:p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C00000"/>
                </a:solidFill>
              </a:rPr>
              <a:t>ворческим заданием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Пользователь\Desktop\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448" y="131326"/>
            <a:ext cx="1605954" cy="153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9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4194" t="33089" r="17721" b="17130"/>
          <a:stretch/>
        </p:blipFill>
        <p:spPr bwMode="auto">
          <a:xfrm>
            <a:off x="407670" y="542544"/>
            <a:ext cx="5234178" cy="6004560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21414" t="23133" r="49924" b="12006"/>
          <a:stretch/>
        </p:blipFill>
        <p:spPr bwMode="auto">
          <a:xfrm>
            <a:off x="6409944" y="424434"/>
            <a:ext cx="4617720" cy="6076950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C:\Users\Пользователь\Desktop\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222" y="82684"/>
            <a:ext cx="1340778" cy="12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0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61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Подготовка слабовидящих учащихся к итоговой аттестации в условиях инклюзивного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2023-04-24T18:36:28Z</dcterms:created>
  <dcterms:modified xsi:type="dcterms:W3CDTF">2023-04-25T09:32:40Z</dcterms:modified>
</cp:coreProperties>
</file>