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1EAC8-11CA-43C0-99E6-CF45A48724F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9ED1F9-4BBD-4012-BF33-68614E7B1AED}">
      <dgm:prSet/>
      <dgm:spPr/>
      <dgm:t>
        <a:bodyPr/>
        <a:lstStyle/>
        <a:p>
          <a:r>
            <a:rPr lang="ru-RU" b="1" dirty="0"/>
            <a:t>Улучшение понимания</a:t>
          </a:r>
          <a:endParaRPr lang="en-US" dirty="0"/>
        </a:p>
      </dgm:t>
    </dgm:pt>
    <dgm:pt modelId="{C6F2B381-32F9-4C81-BEEC-2F23CC88FE8D}" type="parTrans" cxnId="{122A684C-F68B-4C6B-B3AA-462E12C2656C}">
      <dgm:prSet/>
      <dgm:spPr/>
      <dgm:t>
        <a:bodyPr/>
        <a:lstStyle/>
        <a:p>
          <a:endParaRPr lang="en-US"/>
        </a:p>
      </dgm:t>
    </dgm:pt>
    <dgm:pt modelId="{94BF1FD5-6F30-49EA-98B0-2F5CC7146F20}" type="sibTrans" cxnId="{122A684C-F68B-4C6B-B3AA-462E12C2656C}">
      <dgm:prSet/>
      <dgm:spPr/>
      <dgm:t>
        <a:bodyPr/>
        <a:lstStyle/>
        <a:p>
          <a:endParaRPr lang="en-US"/>
        </a:p>
      </dgm:t>
    </dgm:pt>
    <dgm:pt modelId="{263DE72C-906B-4406-8053-49373DC670A2}">
      <dgm:prSet/>
      <dgm:spPr/>
      <dgm:t>
        <a:bodyPr/>
        <a:lstStyle/>
        <a:p>
          <a:r>
            <a:rPr lang="ru-RU" b="1" dirty="0"/>
            <a:t>Развитие сенсорного восприятия:</a:t>
          </a:r>
          <a:endParaRPr lang="en-US" dirty="0"/>
        </a:p>
      </dgm:t>
    </dgm:pt>
    <dgm:pt modelId="{4C89E7A6-A8EE-4929-85E7-39BAA831D69B}" type="parTrans" cxnId="{71EEB133-9F5A-43E0-A4FD-EF24A35C1A1E}">
      <dgm:prSet/>
      <dgm:spPr/>
      <dgm:t>
        <a:bodyPr/>
        <a:lstStyle/>
        <a:p>
          <a:endParaRPr lang="en-US"/>
        </a:p>
      </dgm:t>
    </dgm:pt>
    <dgm:pt modelId="{D66C8DDF-3B91-455C-AAD9-B1B1BD63A995}" type="sibTrans" cxnId="{71EEB133-9F5A-43E0-A4FD-EF24A35C1A1E}">
      <dgm:prSet/>
      <dgm:spPr/>
      <dgm:t>
        <a:bodyPr/>
        <a:lstStyle/>
        <a:p>
          <a:endParaRPr lang="en-US"/>
        </a:p>
      </dgm:t>
    </dgm:pt>
    <dgm:pt modelId="{AAB27510-A6EF-49EE-91F0-56C3294C6548}">
      <dgm:prSet/>
      <dgm:spPr/>
      <dgm:t>
        <a:bodyPr/>
        <a:lstStyle/>
        <a:p>
          <a:r>
            <a:rPr lang="ru-RU" b="1" dirty="0"/>
            <a:t>Развитие воображения и творчества:</a:t>
          </a:r>
          <a:endParaRPr lang="en-US" dirty="0"/>
        </a:p>
      </dgm:t>
    </dgm:pt>
    <dgm:pt modelId="{19504FD2-B127-4FA4-A97B-EAD015421402}" type="parTrans" cxnId="{33ADAB84-95D6-4DFE-814A-C498703FB6F5}">
      <dgm:prSet/>
      <dgm:spPr/>
      <dgm:t>
        <a:bodyPr/>
        <a:lstStyle/>
        <a:p>
          <a:endParaRPr lang="en-US"/>
        </a:p>
      </dgm:t>
    </dgm:pt>
    <dgm:pt modelId="{D375F7AE-B798-41BC-A577-E7A5DACF7B6A}" type="sibTrans" cxnId="{33ADAB84-95D6-4DFE-814A-C498703FB6F5}">
      <dgm:prSet/>
      <dgm:spPr/>
      <dgm:t>
        <a:bodyPr/>
        <a:lstStyle/>
        <a:p>
          <a:endParaRPr lang="en-US"/>
        </a:p>
      </dgm:t>
    </dgm:pt>
    <dgm:pt modelId="{418AF191-3775-43B2-99BF-4AEB04E12819}">
      <dgm:prSet/>
      <dgm:spPr/>
      <dgm:t>
        <a:bodyPr/>
        <a:lstStyle/>
        <a:p>
          <a:r>
            <a:rPr lang="ru-RU" b="1" dirty="0"/>
            <a:t>Улучшение памяти:</a:t>
          </a:r>
          <a:r>
            <a:rPr lang="ru-RU" dirty="0"/>
            <a:t>.</a:t>
          </a:r>
          <a:endParaRPr lang="en-US" dirty="0"/>
        </a:p>
      </dgm:t>
    </dgm:pt>
    <dgm:pt modelId="{2905FBD2-39B2-4C9E-A124-518CD386C97A}" type="parTrans" cxnId="{2BE39415-18C3-4CFA-8639-AB0CFA1BD694}">
      <dgm:prSet/>
      <dgm:spPr/>
      <dgm:t>
        <a:bodyPr/>
        <a:lstStyle/>
        <a:p>
          <a:endParaRPr lang="en-US"/>
        </a:p>
      </dgm:t>
    </dgm:pt>
    <dgm:pt modelId="{603426D5-ABC5-42BE-A1AE-DB4CAF3DCB7C}" type="sibTrans" cxnId="{2BE39415-18C3-4CFA-8639-AB0CFA1BD694}">
      <dgm:prSet/>
      <dgm:spPr/>
      <dgm:t>
        <a:bodyPr/>
        <a:lstStyle/>
        <a:p>
          <a:endParaRPr lang="en-US"/>
        </a:p>
      </dgm:t>
    </dgm:pt>
    <dgm:pt modelId="{250ABF9E-510D-47E9-A6C8-14534005613F}">
      <dgm:prSet/>
      <dgm:spPr/>
      <dgm:t>
        <a:bodyPr/>
        <a:lstStyle/>
        <a:p>
          <a:r>
            <a:rPr lang="ru-RU" b="1" dirty="0"/>
            <a:t>Повышение мотивации:</a:t>
          </a:r>
          <a:endParaRPr lang="en-US" dirty="0"/>
        </a:p>
      </dgm:t>
    </dgm:pt>
    <dgm:pt modelId="{4DD0345A-AB83-4C6A-9CF2-415643F823BC}" type="parTrans" cxnId="{38DB99F2-758D-482F-959B-C3B8DE011FB9}">
      <dgm:prSet/>
      <dgm:spPr/>
      <dgm:t>
        <a:bodyPr/>
        <a:lstStyle/>
        <a:p>
          <a:endParaRPr lang="en-US"/>
        </a:p>
      </dgm:t>
    </dgm:pt>
    <dgm:pt modelId="{0CE0BAF9-A621-4D7D-892E-14A6DE907736}" type="sibTrans" cxnId="{38DB99F2-758D-482F-959B-C3B8DE011FB9}">
      <dgm:prSet/>
      <dgm:spPr/>
      <dgm:t>
        <a:bodyPr/>
        <a:lstStyle/>
        <a:p>
          <a:endParaRPr lang="en-US"/>
        </a:p>
      </dgm:t>
    </dgm:pt>
    <dgm:pt modelId="{CB093AFB-5EC6-4C98-BCF0-BC61A0DA3EF5}" type="pres">
      <dgm:prSet presAssocID="{9081EAC8-11CA-43C0-99E6-CF45A48724F8}" presName="diagram" presStyleCnt="0">
        <dgm:presLayoutVars>
          <dgm:dir/>
          <dgm:resizeHandles val="exact"/>
        </dgm:presLayoutVars>
      </dgm:prSet>
      <dgm:spPr/>
    </dgm:pt>
    <dgm:pt modelId="{87F50EA9-9047-464C-BC51-9FCF460B9E64}" type="pres">
      <dgm:prSet presAssocID="{7D9ED1F9-4BBD-4012-BF33-68614E7B1AED}" presName="node" presStyleLbl="node1" presStyleIdx="0" presStyleCnt="5">
        <dgm:presLayoutVars>
          <dgm:bulletEnabled val="1"/>
        </dgm:presLayoutVars>
      </dgm:prSet>
      <dgm:spPr/>
    </dgm:pt>
    <dgm:pt modelId="{96F3E244-A1BA-41C1-9434-E9E2A84133BC}" type="pres">
      <dgm:prSet presAssocID="{94BF1FD5-6F30-49EA-98B0-2F5CC7146F20}" presName="sibTrans" presStyleCnt="0"/>
      <dgm:spPr/>
    </dgm:pt>
    <dgm:pt modelId="{2A94AF8A-691C-4D8F-BF74-B00B95AC8F5B}" type="pres">
      <dgm:prSet presAssocID="{263DE72C-906B-4406-8053-49373DC670A2}" presName="node" presStyleLbl="node1" presStyleIdx="1" presStyleCnt="5">
        <dgm:presLayoutVars>
          <dgm:bulletEnabled val="1"/>
        </dgm:presLayoutVars>
      </dgm:prSet>
      <dgm:spPr/>
    </dgm:pt>
    <dgm:pt modelId="{57E113CD-08EB-4302-870D-7442113CFFC0}" type="pres">
      <dgm:prSet presAssocID="{D66C8DDF-3B91-455C-AAD9-B1B1BD63A995}" presName="sibTrans" presStyleCnt="0"/>
      <dgm:spPr/>
    </dgm:pt>
    <dgm:pt modelId="{AD0FF881-C0B3-42EA-A454-58C8B5D908FE}" type="pres">
      <dgm:prSet presAssocID="{AAB27510-A6EF-49EE-91F0-56C3294C6548}" presName="node" presStyleLbl="node1" presStyleIdx="2" presStyleCnt="5">
        <dgm:presLayoutVars>
          <dgm:bulletEnabled val="1"/>
        </dgm:presLayoutVars>
      </dgm:prSet>
      <dgm:spPr/>
    </dgm:pt>
    <dgm:pt modelId="{F5D1D0D2-4322-480A-B06C-2F599A43D30F}" type="pres">
      <dgm:prSet presAssocID="{D375F7AE-B798-41BC-A577-E7A5DACF7B6A}" presName="sibTrans" presStyleCnt="0"/>
      <dgm:spPr/>
    </dgm:pt>
    <dgm:pt modelId="{422DE2DD-6F7D-4061-8D39-3FF507F767BE}" type="pres">
      <dgm:prSet presAssocID="{418AF191-3775-43B2-99BF-4AEB04E12819}" presName="node" presStyleLbl="node1" presStyleIdx="3" presStyleCnt="5">
        <dgm:presLayoutVars>
          <dgm:bulletEnabled val="1"/>
        </dgm:presLayoutVars>
      </dgm:prSet>
      <dgm:spPr/>
    </dgm:pt>
    <dgm:pt modelId="{82FF85AB-E01C-46E7-94A4-5423EDCE4E37}" type="pres">
      <dgm:prSet presAssocID="{603426D5-ABC5-42BE-A1AE-DB4CAF3DCB7C}" presName="sibTrans" presStyleCnt="0"/>
      <dgm:spPr/>
    </dgm:pt>
    <dgm:pt modelId="{68194474-9118-4E47-BA94-3ED55B4F5C88}" type="pres">
      <dgm:prSet presAssocID="{250ABF9E-510D-47E9-A6C8-14534005613F}" presName="node" presStyleLbl="node1" presStyleIdx="4" presStyleCnt="5">
        <dgm:presLayoutVars>
          <dgm:bulletEnabled val="1"/>
        </dgm:presLayoutVars>
      </dgm:prSet>
      <dgm:spPr/>
    </dgm:pt>
  </dgm:ptLst>
  <dgm:cxnLst>
    <dgm:cxn modelId="{2BE39415-18C3-4CFA-8639-AB0CFA1BD694}" srcId="{9081EAC8-11CA-43C0-99E6-CF45A48724F8}" destId="{418AF191-3775-43B2-99BF-4AEB04E12819}" srcOrd="3" destOrd="0" parTransId="{2905FBD2-39B2-4C9E-A124-518CD386C97A}" sibTransId="{603426D5-ABC5-42BE-A1AE-DB4CAF3DCB7C}"/>
    <dgm:cxn modelId="{D6BE7032-1EAB-40C3-80D9-E0E316C2B5F8}" type="presOf" srcId="{9081EAC8-11CA-43C0-99E6-CF45A48724F8}" destId="{CB093AFB-5EC6-4C98-BCF0-BC61A0DA3EF5}" srcOrd="0" destOrd="0" presId="urn:microsoft.com/office/officeart/2005/8/layout/default"/>
    <dgm:cxn modelId="{71EEB133-9F5A-43E0-A4FD-EF24A35C1A1E}" srcId="{9081EAC8-11CA-43C0-99E6-CF45A48724F8}" destId="{263DE72C-906B-4406-8053-49373DC670A2}" srcOrd="1" destOrd="0" parTransId="{4C89E7A6-A8EE-4929-85E7-39BAA831D69B}" sibTransId="{D66C8DDF-3B91-455C-AAD9-B1B1BD63A995}"/>
    <dgm:cxn modelId="{122A684C-F68B-4C6B-B3AA-462E12C2656C}" srcId="{9081EAC8-11CA-43C0-99E6-CF45A48724F8}" destId="{7D9ED1F9-4BBD-4012-BF33-68614E7B1AED}" srcOrd="0" destOrd="0" parTransId="{C6F2B381-32F9-4C81-BEEC-2F23CC88FE8D}" sibTransId="{94BF1FD5-6F30-49EA-98B0-2F5CC7146F20}"/>
    <dgm:cxn modelId="{33ADAB84-95D6-4DFE-814A-C498703FB6F5}" srcId="{9081EAC8-11CA-43C0-99E6-CF45A48724F8}" destId="{AAB27510-A6EF-49EE-91F0-56C3294C6548}" srcOrd="2" destOrd="0" parTransId="{19504FD2-B127-4FA4-A97B-EAD015421402}" sibTransId="{D375F7AE-B798-41BC-A577-E7A5DACF7B6A}"/>
    <dgm:cxn modelId="{CE0042A8-8249-44E4-AAA0-464933D0BF2E}" type="presOf" srcId="{250ABF9E-510D-47E9-A6C8-14534005613F}" destId="{68194474-9118-4E47-BA94-3ED55B4F5C88}" srcOrd="0" destOrd="0" presId="urn:microsoft.com/office/officeart/2005/8/layout/default"/>
    <dgm:cxn modelId="{A81B2AB9-A624-49D9-90B1-58BB420EF861}" type="presOf" srcId="{418AF191-3775-43B2-99BF-4AEB04E12819}" destId="{422DE2DD-6F7D-4061-8D39-3FF507F767BE}" srcOrd="0" destOrd="0" presId="urn:microsoft.com/office/officeart/2005/8/layout/default"/>
    <dgm:cxn modelId="{D8FD8EBC-0DB7-4EA2-8853-3E75EF94AD1F}" type="presOf" srcId="{263DE72C-906B-4406-8053-49373DC670A2}" destId="{2A94AF8A-691C-4D8F-BF74-B00B95AC8F5B}" srcOrd="0" destOrd="0" presId="urn:microsoft.com/office/officeart/2005/8/layout/default"/>
    <dgm:cxn modelId="{AD5640CA-63A6-45DA-86B6-018867A57A1A}" type="presOf" srcId="{AAB27510-A6EF-49EE-91F0-56C3294C6548}" destId="{AD0FF881-C0B3-42EA-A454-58C8B5D908FE}" srcOrd="0" destOrd="0" presId="urn:microsoft.com/office/officeart/2005/8/layout/default"/>
    <dgm:cxn modelId="{8FCE9ECA-D01C-4E5C-8008-BF236E8647CB}" type="presOf" srcId="{7D9ED1F9-4BBD-4012-BF33-68614E7B1AED}" destId="{87F50EA9-9047-464C-BC51-9FCF460B9E64}" srcOrd="0" destOrd="0" presId="urn:microsoft.com/office/officeart/2005/8/layout/default"/>
    <dgm:cxn modelId="{38DB99F2-758D-482F-959B-C3B8DE011FB9}" srcId="{9081EAC8-11CA-43C0-99E6-CF45A48724F8}" destId="{250ABF9E-510D-47E9-A6C8-14534005613F}" srcOrd="4" destOrd="0" parTransId="{4DD0345A-AB83-4C6A-9CF2-415643F823BC}" sibTransId="{0CE0BAF9-A621-4D7D-892E-14A6DE907736}"/>
    <dgm:cxn modelId="{2AF2C3E3-5B6E-4A52-AE89-1051892733A7}" type="presParOf" srcId="{CB093AFB-5EC6-4C98-BCF0-BC61A0DA3EF5}" destId="{87F50EA9-9047-464C-BC51-9FCF460B9E64}" srcOrd="0" destOrd="0" presId="urn:microsoft.com/office/officeart/2005/8/layout/default"/>
    <dgm:cxn modelId="{8CE2C259-3A67-4D70-9146-B6BE40747BFC}" type="presParOf" srcId="{CB093AFB-5EC6-4C98-BCF0-BC61A0DA3EF5}" destId="{96F3E244-A1BA-41C1-9434-E9E2A84133BC}" srcOrd="1" destOrd="0" presId="urn:microsoft.com/office/officeart/2005/8/layout/default"/>
    <dgm:cxn modelId="{1BE7B238-1075-4BBD-B0DE-7665D6FEE57E}" type="presParOf" srcId="{CB093AFB-5EC6-4C98-BCF0-BC61A0DA3EF5}" destId="{2A94AF8A-691C-4D8F-BF74-B00B95AC8F5B}" srcOrd="2" destOrd="0" presId="urn:microsoft.com/office/officeart/2005/8/layout/default"/>
    <dgm:cxn modelId="{28C96422-6A92-4BB0-8ECE-F660AED1CEB6}" type="presParOf" srcId="{CB093AFB-5EC6-4C98-BCF0-BC61A0DA3EF5}" destId="{57E113CD-08EB-4302-870D-7442113CFFC0}" srcOrd="3" destOrd="0" presId="urn:microsoft.com/office/officeart/2005/8/layout/default"/>
    <dgm:cxn modelId="{CD8FB28A-E588-43F2-A017-092723CEE9EB}" type="presParOf" srcId="{CB093AFB-5EC6-4C98-BCF0-BC61A0DA3EF5}" destId="{AD0FF881-C0B3-42EA-A454-58C8B5D908FE}" srcOrd="4" destOrd="0" presId="urn:microsoft.com/office/officeart/2005/8/layout/default"/>
    <dgm:cxn modelId="{12777F13-A10B-43D2-8870-C3BE419C822E}" type="presParOf" srcId="{CB093AFB-5EC6-4C98-BCF0-BC61A0DA3EF5}" destId="{F5D1D0D2-4322-480A-B06C-2F599A43D30F}" srcOrd="5" destOrd="0" presId="urn:microsoft.com/office/officeart/2005/8/layout/default"/>
    <dgm:cxn modelId="{03460503-1591-4A53-B406-43ECEA7E28E5}" type="presParOf" srcId="{CB093AFB-5EC6-4C98-BCF0-BC61A0DA3EF5}" destId="{422DE2DD-6F7D-4061-8D39-3FF507F767BE}" srcOrd="6" destOrd="0" presId="urn:microsoft.com/office/officeart/2005/8/layout/default"/>
    <dgm:cxn modelId="{EB8989E6-4309-4117-9689-65F051B298AE}" type="presParOf" srcId="{CB093AFB-5EC6-4C98-BCF0-BC61A0DA3EF5}" destId="{82FF85AB-E01C-46E7-94A4-5423EDCE4E37}" srcOrd="7" destOrd="0" presId="urn:microsoft.com/office/officeart/2005/8/layout/default"/>
    <dgm:cxn modelId="{6E7A6159-FF67-49EF-A728-6A35E8923B9A}" type="presParOf" srcId="{CB093AFB-5EC6-4C98-BCF0-BC61A0DA3EF5}" destId="{68194474-9118-4E47-BA94-3ED55B4F5C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9C24F-C8D3-4570-A738-49A8E54F28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C7BBFAA-B299-4D41-8354-3712BC681D61}">
      <dgm:prSet custT="1"/>
      <dgm:spPr/>
      <dgm:t>
        <a:bodyPr/>
        <a:lstStyle/>
        <a:p>
          <a:r>
            <a:rPr lang="ru-RU" sz="2000" dirty="0"/>
            <a:t>Выбирайте книги, которые соответствуют учебной программе и интересам ваших учеников.</a:t>
          </a:r>
          <a:endParaRPr lang="en-US" sz="2000" dirty="0"/>
        </a:p>
      </dgm:t>
    </dgm:pt>
    <dgm:pt modelId="{2FCFAA4D-7E6C-4F88-BAA9-E1561F2526C4}" type="parTrans" cxnId="{55858E26-8CF8-4CF1-B047-B975D5818C07}">
      <dgm:prSet/>
      <dgm:spPr/>
      <dgm:t>
        <a:bodyPr/>
        <a:lstStyle/>
        <a:p>
          <a:endParaRPr lang="en-US"/>
        </a:p>
      </dgm:t>
    </dgm:pt>
    <dgm:pt modelId="{A93C2E09-B673-438E-BE4F-7743EEE1CBDF}" type="sibTrans" cxnId="{55858E26-8CF8-4CF1-B047-B975D5818C07}">
      <dgm:prSet/>
      <dgm:spPr/>
      <dgm:t>
        <a:bodyPr/>
        <a:lstStyle/>
        <a:p>
          <a:endParaRPr lang="en-US"/>
        </a:p>
      </dgm:t>
    </dgm:pt>
    <dgm:pt modelId="{48A6D4F8-01ED-42DF-B0C9-8A7D4E0F6C52}">
      <dgm:prSet custT="1"/>
      <dgm:spPr/>
      <dgm:t>
        <a:bodyPr/>
        <a:lstStyle/>
        <a:p>
          <a:r>
            <a:rPr lang="ru-RU" sz="2000" dirty="0"/>
            <a:t>Предоставьте детям достаточно времени, чтобы исследовать и взаимодействовать с книгами.</a:t>
          </a:r>
          <a:endParaRPr lang="en-US" sz="2000" dirty="0"/>
        </a:p>
      </dgm:t>
    </dgm:pt>
    <dgm:pt modelId="{D9A38ACB-41B2-44AE-89C9-EB2EE25ED7BC}" type="parTrans" cxnId="{3CD5F403-782B-4EFB-AB7E-F644FB646473}">
      <dgm:prSet/>
      <dgm:spPr/>
      <dgm:t>
        <a:bodyPr/>
        <a:lstStyle/>
        <a:p>
          <a:endParaRPr lang="en-US"/>
        </a:p>
      </dgm:t>
    </dgm:pt>
    <dgm:pt modelId="{7E51B9F8-1BA1-4135-BA60-706A184FCDCD}" type="sibTrans" cxnId="{3CD5F403-782B-4EFB-AB7E-F644FB646473}">
      <dgm:prSet/>
      <dgm:spPr/>
      <dgm:t>
        <a:bodyPr/>
        <a:lstStyle/>
        <a:p>
          <a:endParaRPr lang="en-US"/>
        </a:p>
      </dgm:t>
    </dgm:pt>
    <dgm:pt modelId="{73B149E0-3C00-459C-B507-B81CFC63DBAB}">
      <dgm:prSet custT="1"/>
      <dgm:spPr/>
      <dgm:t>
        <a:bodyPr/>
        <a:lstStyle/>
        <a:p>
          <a:r>
            <a:rPr lang="ru-RU" sz="2000" dirty="0"/>
            <a:t>Поощряйте детей использовать все свои чувства, когда они взаимодействуют с книгами.</a:t>
          </a:r>
          <a:endParaRPr lang="en-US" sz="2000" dirty="0"/>
        </a:p>
      </dgm:t>
    </dgm:pt>
    <dgm:pt modelId="{0FFED479-9BC7-4A8C-AFD3-7D9A7FBA595F}" type="parTrans" cxnId="{344A53BB-0287-4F69-A9FF-B1B92E362062}">
      <dgm:prSet/>
      <dgm:spPr/>
      <dgm:t>
        <a:bodyPr/>
        <a:lstStyle/>
        <a:p>
          <a:endParaRPr lang="en-US"/>
        </a:p>
      </dgm:t>
    </dgm:pt>
    <dgm:pt modelId="{11278655-8D6D-459B-9D5A-A2737F707AB3}" type="sibTrans" cxnId="{344A53BB-0287-4F69-A9FF-B1B92E362062}">
      <dgm:prSet/>
      <dgm:spPr/>
      <dgm:t>
        <a:bodyPr/>
        <a:lstStyle/>
        <a:p>
          <a:endParaRPr lang="en-US"/>
        </a:p>
      </dgm:t>
    </dgm:pt>
    <dgm:pt modelId="{3A98D6F7-0B3B-4FA2-85F2-AEA7D04A4BD0}">
      <dgm:prSet custT="1"/>
      <dgm:spPr/>
      <dgm:t>
        <a:bodyPr/>
        <a:lstStyle/>
        <a:p>
          <a:r>
            <a:rPr lang="ru-RU" sz="2000" dirty="0"/>
            <a:t>Обсуждайте с детьми, что они чувствуют и как это помогает им понять чтение или математическое понятие.</a:t>
          </a:r>
          <a:endParaRPr lang="en-US" sz="2000" dirty="0"/>
        </a:p>
      </dgm:t>
    </dgm:pt>
    <dgm:pt modelId="{2C3EF3CF-38A4-4978-8349-F9700E04B778}" type="parTrans" cxnId="{23F935AA-074A-42D7-894B-9A2BCEEF95DA}">
      <dgm:prSet/>
      <dgm:spPr/>
      <dgm:t>
        <a:bodyPr/>
        <a:lstStyle/>
        <a:p>
          <a:endParaRPr lang="en-US"/>
        </a:p>
      </dgm:t>
    </dgm:pt>
    <dgm:pt modelId="{6CE74149-EB06-45A9-B375-3C33ECDA59AD}" type="sibTrans" cxnId="{23F935AA-074A-42D7-894B-9A2BCEEF95DA}">
      <dgm:prSet/>
      <dgm:spPr/>
      <dgm:t>
        <a:bodyPr/>
        <a:lstStyle/>
        <a:p>
          <a:endParaRPr lang="en-US"/>
        </a:p>
      </dgm:t>
    </dgm:pt>
    <dgm:pt modelId="{2E75E74B-4796-4D1A-8C14-E629CA4F848A}">
      <dgm:prSet custT="1"/>
      <dgm:spPr/>
      <dgm:t>
        <a:bodyPr/>
        <a:lstStyle/>
        <a:p>
          <a:r>
            <a:rPr lang="ru-RU" sz="2000" dirty="0"/>
            <a:t>Используйте тактильные книги в качестве отправной точки для других занятий, таких как рисование, письмо или драматическая игра.</a:t>
          </a:r>
          <a:endParaRPr lang="en-US" sz="2000" dirty="0"/>
        </a:p>
      </dgm:t>
    </dgm:pt>
    <dgm:pt modelId="{9400F7E3-B82A-4485-9E16-82C341F2DD12}" type="parTrans" cxnId="{59E4DA39-D2BB-4C7D-BD3F-7088EF50FBB5}">
      <dgm:prSet/>
      <dgm:spPr/>
      <dgm:t>
        <a:bodyPr/>
        <a:lstStyle/>
        <a:p>
          <a:endParaRPr lang="en-US"/>
        </a:p>
      </dgm:t>
    </dgm:pt>
    <dgm:pt modelId="{A004AFBA-D0FE-414C-A0E7-D445D233CC34}" type="sibTrans" cxnId="{59E4DA39-D2BB-4C7D-BD3F-7088EF50FBB5}">
      <dgm:prSet/>
      <dgm:spPr/>
      <dgm:t>
        <a:bodyPr/>
        <a:lstStyle/>
        <a:p>
          <a:endParaRPr lang="en-US"/>
        </a:p>
      </dgm:t>
    </dgm:pt>
    <dgm:pt modelId="{864695D0-9535-4DC8-8F7D-B5F39D6CBC0D}" type="pres">
      <dgm:prSet presAssocID="{89C9C24F-C8D3-4570-A738-49A8E54F286C}" presName="root" presStyleCnt="0">
        <dgm:presLayoutVars>
          <dgm:dir/>
          <dgm:resizeHandles val="exact"/>
        </dgm:presLayoutVars>
      </dgm:prSet>
      <dgm:spPr/>
    </dgm:pt>
    <dgm:pt modelId="{DA697869-9A75-43BD-AC17-75A5E9E20347}" type="pres">
      <dgm:prSet presAssocID="{3C7BBFAA-B299-4D41-8354-3712BC681D61}" presName="compNode" presStyleCnt="0"/>
      <dgm:spPr/>
    </dgm:pt>
    <dgm:pt modelId="{B74F4F0C-5F53-4B15-84DF-4DCAAC5C6E92}" type="pres">
      <dgm:prSet presAssocID="{3C7BBFAA-B299-4D41-8354-3712BC681D61}" presName="bgRect" presStyleLbl="bgShp" presStyleIdx="0" presStyleCnt="5"/>
      <dgm:spPr/>
    </dgm:pt>
    <dgm:pt modelId="{E499DBFA-732F-4775-9684-C732774258E2}" type="pres">
      <dgm:prSet presAssocID="{3C7BBFAA-B299-4D41-8354-3712BC681D6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9710A650-4611-437D-B3CA-E2281D876DA1}" type="pres">
      <dgm:prSet presAssocID="{3C7BBFAA-B299-4D41-8354-3712BC681D61}" presName="spaceRect" presStyleCnt="0"/>
      <dgm:spPr/>
    </dgm:pt>
    <dgm:pt modelId="{8B54549E-C400-4709-AA17-6CF23959D50C}" type="pres">
      <dgm:prSet presAssocID="{3C7BBFAA-B299-4D41-8354-3712BC681D61}" presName="parTx" presStyleLbl="revTx" presStyleIdx="0" presStyleCnt="5">
        <dgm:presLayoutVars>
          <dgm:chMax val="0"/>
          <dgm:chPref val="0"/>
        </dgm:presLayoutVars>
      </dgm:prSet>
      <dgm:spPr/>
    </dgm:pt>
    <dgm:pt modelId="{F94705DD-7025-4840-AD76-2C508657F1EB}" type="pres">
      <dgm:prSet presAssocID="{A93C2E09-B673-438E-BE4F-7743EEE1CBDF}" presName="sibTrans" presStyleCnt="0"/>
      <dgm:spPr/>
    </dgm:pt>
    <dgm:pt modelId="{D59A86C6-F1C3-4687-88FE-0F96504B5BBE}" type="pres">
      <dgm:prSet presAssocID="{48A6D4F8-01ED-42DF-B0C9-8A7D4E0F6C52}" presName="compNode" presStyleCnt="0"/>
      <dgm:spPr/>
    </dgm:pt>
    <dgm:pt modelId="{3EC271C4-FAB3-4CEB-A42F-DA7CA3C5E8BE}" type="pres">
      <dgm:prSet presAssocID="{48A6D4F8-01ED-42DF-B0C9-8A7D4E0F6C52}" presName="bgRect" presStyleLbl="bgShp" presStyleIdx="1" presStyleCnt="5"/>
      <dgm:spPr/>
    </dgm:pt>
    <dgm:pt modelId="{23DBF453-D3A7-474C-AB2D-73B1A90D0EE0}" type="pres">
      <dgm:prSet presAssocID="{48A6D4F8-01ED-42DF-B0C9-8A7D4E0F6C5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лба"/>
        </a:ext>
      </dgm:extLst>
    </dgm:pt>
    <dgm:pt modelId="{C956092C-A04C-47E4-A311-C6746F1DDB8C}" type="pres">
      <dgm:prSet presAssocID="{48A6D4F8-01ED-42DF-B0C9-8A7D4E0F6C52}" presName="spaceRect" presStyleCnt="0"/>
      <dgm:spPr/>
    </dgm:pt>
    <dgm:pt modelId="{DB1DC3F4-C92B-40D2-B934-3D0C0FE2926F}" type="pres">
      <dgm:prSet presAssocID="{48A6D4F8-01ED-42DF-B0C9-8A7D4E0F6C52}" presName="parTx" presStyleLbl="revTx" presStyleIdx="1" presStyleCnt="5">
        <dgm:presLayoutVars>
          <dgm:chMax val="0"/>
          <dgm:chPref val="0"/>
        </dgm:presLayoutVars>
      </dgm:prSet>
      <dgm:spPr/>
    </dgm:pt>
    <dgm:pt modelId="{1B2EDE4C-64FF-43F7-AEFA-C92198E08A7D}" type="pres">
      <dgm:prSet presAssocID="{7E51B9F8-1BA1-4135-BA60-706A184FCDCD}" presName="sibTrans" presStyleCnt="0"/>
      <dgm:spPr/>
    </dgm:pt>
    <dgm:pt modelId="{82F8C3BA-35F3-465C-B24C-799B4F26FD0C}" type="pres">
      <dgm:prSet presAssocID="{73B149E0-3C00-459C-B507-B81CFC63DBAB}" presName="compNode" presStyleCnt="0"/>
      <dgm:spPr/>
    </dgm:pt>
    <dgm:pt modelId="{CC07C846-EB56-4100-9612-640BF2146F70}" type="pres">
      <dgm:prSet presAssocID="{73B149E0-3C00-459C-B507-B81CFC63DBAB}" presName="bgRect" presStyleLbl="bgShp" presStyleIdx="2" presStyleCnt="5"/>
      <dgm:spPr/>
    </dgm:pt>
    <dgm:pt modelId="{243EF206-246C-4625-B54E-AB505C267167}" type="pres">
      <dgm:prSet presAssocID="{73B149E0-3C00-459C-B507-B81CFC63DBA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7D01851A-7C1C-471E-ABFB-BFED6AD3FF12}" type="pres">
      <dgm:prSet presAssocID="{73B149E0-3C00-459C-B507-B81CFC63DBAB}" presName="spaceRect" presStyleCnt="0"/>
      <dgm:spPr/>
    </dgm:pt>
    <dgm:pt modelId="{F3D781C1-39B0-4021-A81C-46A0D3893723}" type="pres">
      <dgm:prSet presAssocID="{73B149E0-3C00-459C-B507-B81CFC63DBAB}" presName="parTx" presStyleLbl="revTx" presStyleIdx="2" presStyleCnt="5">
        <dgm:presLayoutVars>
          <dgm:chMax val="0"/>
          <dgm:chPref val="0"/>
        </dgm:presLayoutVars>
      </dgm:prSet>
      <dgm:spPr/>
    </dgm:pt>
    <dgm:pt modelId="{E13BBAD6-8B5B-4F32-8F84-6F507B5213C9}" type="pres">
      <dgm:prSet presAssocID="{11278655-8D6D-459B-9D5A-A2737F707AB3}" presName="sibTrans" presStyleCnt="0"/>
      <dgm:spPr/>
    </dgm:pt>
    <dgm:pt modelId="{618C7A86-2402-417F-A9BB-37CAC695AD61}" type="pres">
      <dgm:prSet presAssocID="{3A98D6F7-0B3B-4FA2-85F2-AEA7D04A4BD0}" presName="compNode" presStyleCnt="0"/>
      <dgm:spPr/>
    </dgm:pt>
    <dgm:pt modelId="{0D0ED2C4-A1F3-47A9-A490-53B63E37A20E}" type="pres">
      <dgm:prSet presAssocID="{3A98D6F7-0B3B-4FA2-85F2-AEA7D04A4BD0}" presName="bgRect" presStyleLbl="bgShp" presStyleIdx="3" presStyleCnt="5"/>
      <dgm:spPr/>
    </dgm:pt>
    <dgm:pt modelId="{CBC28E81-B9EE-4470-9295-27D79624A8C2}" type="pres">
      <dgm:prSet presAssocID="{3A98D6F7-0B3B-4FA2-85F2-AEA7D04A4BD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1602615-F959-4D2E-AC27-F445EE0D0F32}" type="pres">
      <dgm:prSet presAssocID="{3A98D6F7-0B3B-4FA2-85F2-AEA7D04A4BD0}" presName="spaceRect" presStyleCnt="0"/>
      <dgm:spPr/>
    </dgm:pt>
    <dgm:pt modelId="{98499F7B-4BC9-478E-A419-022A939B749B}" type="pres">
      <dgm:prSet presAssocID="{3A98D6F7-0B3B-4FA2-85F2-AEA7D04A4BD0}" presName="parTx" presStyleLbl="revTx" presStyleIdx="3" presStyleCnt="5">
        <dgm:presLayoutVars>
          <dgm:chMax val="0"/>
          <dgm:chPref val="0"/>
        </dgm:presLayoutVars>
      </dgm:prSet>
      <dgm:spPr/>
    </dgm:pt>
    <dgm:pt modelId="{33A5C546-8097-4168-BB1C-FB1FC1199F15}" type="pres">
      <dgm:prSet presAssocID="{6CE74149-EB06-45A9-B375-3C33ECDA59AD}" presName="sibTrans" presStyleCnt="0"/>
      <dgm:spPr/>
    </dgm:pt>
    <dgm:pt modelId="{BEE2E38E-D532-4FF1-8E21-0D71C637A688}" type="pres">
      <dgm:prSet presAssocID="{2E75E74B-4796-4D1A-8C14-E629CA4F848A}" presName="compNode" presStyleCnt="0"/>
      <dgm:spPr/>
    </dgm:pt>
    <dgm:pt modelId="{3104EDD6-EE57-4E4F-8AD7-C1B6CB6C3DA8}" type="pres">
      <dgm:prSet presAssocID="{2E75E74B-4796-4D1A-8C14-E629CA4F848A}" presName="bgRect" presStyleLbl="bgShp" presStyleIdx="4" presStyleCnt="5"/>
      <dgm:spPr/>
    </dgm:pt>
    <dgm:pt modelId="{FB310C22-6467-4CC8-B71C-C092DD1B5324}" type="pres">
      <dgm:prSet presAssocID="{2E75E74B-4796-4D1A-8C14-E629CA4F848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рандаш"/>
        </a:ext>
      </dgm:extLst>
    </dgm:pt>
    <dgm:pt modelId="{C2335DA7-2C3C-4F17-9673-B57F921ED31B}" type="pres">
      <dgm:prSet presAssocID="{2E75E74B-4796-4D1A-8C14-E629CA4F848A}" presName="spaceRect" presStyleCnt="0"/>
      <dgm:spPr/>
    </dgm:pt>
    <dgm:pt modelId="{8F2F4408-CB99-400D-9356-B059999596E6}" type="pres">
      <dgm:prSet presAssocID="{2E75E74B-4796-4D1A-8C14-E629CA4F848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CD5F403-782B-4EFB-AB7E-F644FB646473}" srcId="{89C9C24F-C8D3-4570-A738-49A8E54F286C}" destId="{48A6D4F8-01ED-42DF-B0C9-8A7D4E0F6C52}" srcOrd="1" destOrd="0" parTransId="{D9A38ACB-41B2-44AE-89C9-EB2EE25ED7BC}" sibTransId="{7E51B9F8-1BA1-4135-BA60-706A184FCDCD}"/>
    <dgm:cxn modelId="{55858E26-8CF8-4CF1-B047-B975D5818C07}" srcId="{89C9C24F-C8D3-4570-A738-49A8E54F286C}" destId="{3C7BBFAA-B299-4D41-8354-3712BC681D61}" srcOrd="0" destOrd="0" parTransId="{2FCFAA4D-7E6C-4F88-BAA9-E1561F2526C4}" sibTransId="{A93C2E09-B673-438E-BE4F-7743EEE1CBDF}"/>
    <dgm:cxn modelId="{66BE3436-BEC7-42B0-B70C-FC506F9DDEDC}" type="presOf" srcId="{3A98D6F7-0B3B-4FA2-85F2-AEA7D04A4BD0}" destId="{98499F7B-4BC9-478E-A419-022A939B749B}" srcOrd="0" destOrd="0" presId="urn:microsoft.com/office/officeart/2018/2/layout/IconVerticalSolidList"/>
    <dgm:cxn modelId="{3C54CD36-1AD6-4A14-821B-77622E7BBCB5}" type="presOf" srcId="{3C7BBFAA-B299-4D41-8354-3712BC681D61}" destId="{8B54549E-C400-4709-AA17-6CF23959D50C}" srcOrd="0" destOrd="0" presId="urn:microsoft.com/office/officeart/2018/2/layout/IconVerticalSolidList"/>
    <dgm:cxn modelId="{59E4DA39-D2BB-4C7D-BD3F-7088EF50FBB5}" srcId="{89C9C24F-C8D3-4570-A738-49A8E54F286C}" destId="{2E75E74B-4796-4D1A-8C14-E629CA4F848A}" srcOrd="4" destOrd="0" parTransId="{9400F7E3-B82A-4485-9E16-82C341F2DD12}" sibTransId="{A004AFBA-D0FE-414C-A0E7-D445D233CC34}"/>
    <dgm:cxn modelId="{F68CBA3F-3E3F-477B-833F-7B0F55E43728}" type="presOf" srcId="{89C9C24F-C8D3-4570-A738-49A8E54F286C}" destId="{864695D0-9535-4DC8-8F7D-B5F39D6CBC0D}" srcOrd="0" destOrd="0" presId="urn:microsoft.com/office/officeart/2018/2/layout/IconVerticalSolidList"/>
    <dgm:cxn modelId="{8FD92169-9925-4DF3-898F-8538E6F18571}" type="presOf" srcId="{2E75E74B-4796-4D1A-8C14-E629CA4F848A}" destId="{8F2F4408-CB99-400D-9356-B059999596E6}" srcOrd="0" destOrd="0" presId="urn:microsoft.com/office/officeart/2018/2/layout/IconVerticalSolidList"/>
    <dgm:cxn modelId="{23F935AA-074A-42D7-894B-9A2BCEEF95DA}" srcId="{89C9C24F-C8D3-4570-A738-49A8E54F286C}" destId="{3A98D6F7-0B3B-4FA2-85F2-AEA7D04A4BD0}" srcOrd="3" destOrd="0" parTransId="{2C3EF3CF-38A4-4978-8349-F9700E04B778}" sibTransId="{6CE74149-EB06-45A9-B375-3C33ECDA59AD}"/>
    <dgm:cxn modelId="{1A637BAB-6CC8-4869-9B3D-AF43865C80A6}" type="presOf" srcId="{73B149E0-3C00-459C-B507-B81CFC63DBAB}" destId="{F3D781C1-39B0-4021-A81C-46A0D3893723}" srcOrd="0" destOrd="0" presId="urn:microsoft.com/office/officeart/2018/2/layout/IconVerticalSolidList"/>
    <dgm:cxn modelId="{550AB2B7-ABBA-4B41-A4AD-F4AAD8151190}" type="presOf" srcId="{48A6D4F8-01ED-42DF-B0C9-8A7D4E0F6C52}" destId="{DB1DC3F4-C92B-40D2-B934-3D0C0FE2926F}" srcOrd="0" destOrd="0" presId="urn:microsoft.com/office/officeart/2018/2/layout/IconVerticalSolidList"/>
    <dgm:cxn modelId="{344A53BB-0287-4F69-A9FF-B1B92E362062}" srcId="{89C9C24F-C8D3-4570-A738-49A8E54F286C}" destId="{73B149E0-3C00-459C-B507-B81CFC63DBAB}" srcOrd="2" destOrd="0" parTransId="{0FFED479-9BC7-4A8C-AFD3-7D9A7FBA595F}" sibTransId="{11278655-8D6D-459B-9D5A-A2737F707AB3}"/>
    <dgm:cxn modelId="{F7447B0C-C9B8-4C69-A86E-8AF35C07DF61}" type="presParOf" srcId="{864695D0-9535-4DC8-8F7D-B5F39D6CBC0D}" destId="{DA697869-9A75-43BD-AC17-75A5E9E20347}" srcOrd="0" destOrd="0" presId="urn:microsoft.com/office/officeart/2018/2/layout/IconVerticalSolidList"/>
    <dgm:cxn modelId="{5BD662D2-B366-4644-8245-6831562B26F0}" type="presParOf" srcId="{DA697869-9A75-43BD-AC17-75A5E9E20347}" destId="{B74F4F0C-5F53-4B15-84DF-4DCAAC5C6E92}" srcOrd="0" destOrd="0" presId="urn:microsoft.com/office/officeart/2018/2/layout/IconVerticalSolidList"/>
    <dgm:cxn modelId="{FD8345AD-A260-4CE9-8C78-379BDF5D6C1E}" type="presParOf" srcId="{DA697869-9A75-43BD-AC17-75A5E9E20347}" destId="{E499DBFA-732F-4775-9684-C732774258E2}" srcOrd="1" destOrd="0" presId="urn:microsoft.com/office/officeart/2018/2/layout/IconVerticalSolidList"/>
    <dgm:cxn modelId="{B6A9E4DC-CE89-47AD-B2DB-AE0CC81E4C81}" type="presParOf" srcId="{DA697869-9A75-43BD-AC17-75A5E9E20347}" destId="{9710A650-4611-437D-B3CA-E2281D876DA1}" srcOrd="2" destOrd="0" presId="urn:microsoft.com/office/officeart/2018/2/layout/IconVerticalSolidList"/>
    <dgm:cxn modelId="{EEE68E33-2BE8-4FA8-9FEE-41E5FB878618}" type="presParOf" srcId="{DA697869-9A75-43BD-AC17-75A5E9E20347}" destId="{8B54549E-C400-4709-AA17-6CF23959D50C}" srcOrd="3" destOrd="0" presId="urn:microsoft.com/office/officeart/2018/2/layout/IconVerticalSolidList"/>
    <dgm:cxn modelId="{C9F94EBF-0485-46EC-8A22-2F349AC7B8D7}" type="presParOf" srcId="{864695D0-9535-4DC8-8F7D-B5F39D6CBC0D}" destId="{F94705DD-7025-4840-AD76-2C508657F1EB}" srcOrd="1" destOrd="0" presId="urn:microsoft.com/office/officeart/2018/2/layout/IconVerticalSolidList"/>
    <dgm:cxn modelId="{B7F5211D-B5BE-438B-8E91-FA332C5A3497}" type="presParOf" srcId="{864695D0-9535-4DC8-8F7D-B5F39D6CBC0D}" destId="{D59A86C6-F1C3-4687-88FE-0F96504B5BBE}" srcOrd="2" destOrd="0" presId="urn:microsoft.com/office/officeart/2018/2/layout/IconVerticalSolidList"/>
    <dgm:cxn modelId="{C53037B9-1E07-4667-863D-6330434CC507}" type="presParOf" srcId="{D59A86C6-F1C3-4687-88FE-0F96504B5BBE}" destId="{3EC271C4-FAB3-4CEB-A42F-DA7CA3C5E8BE}" srcOrd="0" destOrd="0" presId="urn:microsoft.com/office/officeart/2018/2/layout/IconVerticalSolidList"/>
    <dgm:cxn modelId="{AE88EA9A-A12E-4B80-8157-E88662A83329}" type="presParOf" srcId="{D59A86C6-F1C3-4687-88FE-0F96504B5BBE}" destId="{23DBF453-D3A7-474C-AB2D-73B1A90D0EE0}" srcOrd="1" destOrd="0" presId="urn:microsoft.com/office/officeart/2018/2/layout/IconVerticalSolidList"/>
    <dgm:cxn modelId="{218C2BD0-48AF-41BF-BBFE-EA81D0FACF6B}" type="presParOf" srcId="{D59A86C6-F1C3-4687-88FE-0F96504B5BBE}" destId="{C956092C-A04C-47E4-A311-C6746F1DDB8C}" srcOrd="2" destOrd="0" presId="urn:microsoft.com/office/officeart/2018/2/layout/IconVerticalSolidList"/>
    <dgm:cxn modelId="{E159EEB3-3588-42FA-AA2B-29EC0CCFB362}" type="presParOf" srcId="{D59A86C6-F1C3-4687-88FE-0F96504B5BBE}" destId="{DB1DC3F4-C92B-40D2-B934-3D0C0FE2926F}" srcOrd="3" destOrd="0" presId="urn:microsoft.com/office/officeart/2018/2/layout/IconVerticalSolidList"/>
    <dgm:cxn modelId="{55F42622-A86A-4182-A194-2CA6A01EC99D}" type="presParOf" srcId="{864695D0-9535-4DC8-8F7D-B5F39D6CBC0D}" destId="{1B2EDE4C-64FF-43F7-AEFA-C92198E08A7D}" srcOrd="3" destOrd="0" presId="urn:microsoft.com/office/officeart/2018/2/layout/IconVerticalSolidList"/>
    <dgm:cxn modelId="{976EDD48-9E4A-4E7C-99A4-929EC79AF08C}" type="presParOf" srcId="{864695D0-9535-4DC8-8F7D-B5F39D6CBC0D}" destId="{82F8C3BA-35F3-465C-B24C-799B4F26FD0C}" srcOrd="4" destOrd="0" presId="urn:microsoft.com/office/officeart/2018/2/layout/IconVerticalSolidList"/>
    <dgm:cxn modelId="{DA1824D8-957E-46B5-886A-AD2E8337BE6E}" type="presParOf" srcId="{82F8C3BA-35F3-465C-B24C-799B4F26FD0C}" destId="{CC07C846-EB56-4100-9612-640BF2146F70}" srcOrd="0" destOrd="0" presId="urn:microsoft.com/office/officeart/2018/2/layout/IconVerticalSolidList"/>
    <dgm:cxn modelId="{688DAF43-1770-4E87-A111-D1C56CD984B7}" type="presParOf" srcId="{82F8C3BA-35F3-465C-B24C-799B4F26FD0C}" destId="{243EF206-246C-4625-B54E-AB505C267167}" srcOrd="1" destOrd="0" presId="urn:microsoft.com/office/officeart/2018/2/layout/IconVerticalSolidList"/>
    <dgm:cxn modelId="{0A136E28-7B8F-4A36-9157-C30F9B5F07F0}" type="presParOf" srcId="{82F8C3BA-35F3-465C-B24C-799B4F26FD0C}" destId="{7D01851A-7C1C-471E-ABFB-BFED6AD3FF12}" srcOrd="2" destOrd="0" presId="urn:microsoft.com/office/officeart/2018/2/layout/IconVerticalSolidList"/>
    <dgm:cxn modelId="{2D850F50-7CD5-479F-9502-A0A1473734B3}" type="presParOf" srcId="{82F8C3BA-35F3-465C-B24C-799B4F26FD0C}" destId="{F3D781C1-39B0-4021-A81C-46A0D3893723}" srcOrd="3" destOrd="0" presId="urn:microsoft.com/office/officeart/2018/2/layout/IconVerticalSolidList"/>
    <dgm:cxn modelId="{C2C6680A-3FC0-44D9-8F6F-EDA198FBB098}" type="presParOf" srcId="{864695D0-9535-4DC8-8F7D-B5F39D6CBC0D}" destId="{E13BBAD6-8B5B-4F32-8F84-6F507B5213C9}" srcOrd="5" destOrd="0" presId="urn:microsoft.com/office/officeart/2018/2/layout/IconVerticalSolidList"/>
    <dgm:cxn modelId="{CADCFFCE-241A-487F-BAB8-002E048E6DF1}" type="presParOf" srcId="{864695D0-9535-4DC8-8F7D-B5F39D6CBC0D}" destId="{618C7A86-2402-417F-A9BB-37CAC695AD61}" srcOrd="6" destOrd="0" presId="urn:microsoft.com/office/officeart/2018/2/layout/IconVerticalSolidList"/>
    <dgm:cxn modelId="{415E4381-2DAA-43E2-881E-645CD47B626A}" type="presParOf" srcId="{618C7A86-2402-417F-A9BB-37CAC695AD61}" destId="{0D0ED2C4-A1F3-47A9-A490-53B63E37A20E}" srcOrd="0" destOrd="0" presId="urn:microsoft.com/office/officeart/2018/2/layout/IconVerticalSolidList"/>
    <dgm:cxn modelId="{D087518A-7682-47D6-808E-77A20747B385}" type="presParOf" srcId="{618C7A86-2402-417F-A9BB-37CAC695AD61}" destId="{CBC28E81-B9EE-4470-9295-27D79624A8C2}" srcOrd="1" destOrd="0" presId="urn:microsoft.com/office/officeart/2018/2/layout/IconVerticalSolidList"/>
    <dgm:cxn modelId="{F4030582-3A62-4B53-94BF-4DF7D67F3A2D}" type="presParOf" srcId="{618C7A86-2402-417F-A9BB-37CAC695AD61}" destId="{51602615-F959-4D2E-AC27-F445EE0D0F32}" srcOrd="2" destOrd="0" presId="urn:microsoft.com/office/officeart/2018/2/layout/IconVerticalSolidList"/>
    <dgm:cxn modelId="{189F2136-B3B4-4564-8EFC-79DF20BD709D}" type="presParOf" srcId="{618C7A86-2402-417F-A9BB-37CAC695AD61}" destId="{98499F7B-4BC9-478E-A419-022A939B749B}" srcOrd="3" destOrd="0" presId="urn:microsoft.com/office/officeart/2018/2/layout/IconVerticalSolidList"/>
    <dgm:cxn modelId="{0810A3F7-D602-411C-BDF1-139A2FA3556F}" type="presParOf" srcId="{864695D0-9535-4DC8-8F7D-B5F39D6CBC0D}" destId="{33A5C546-8097-4168-BB1C-FB1FC1199F15}" srcOrd="7" destOrd="0" presId="urn:microsoft.com/office/officeart/2018/2/layout/IconVerticalSolidList"/>
    <dgm:cxn modelId="{54FAE054-F069-48B4-9C49-35950E5DEDA5}" type="presParOf" srcId="{864695D0-9535-4DC8-8F7D-B5F39D6CBC0D}" destId="{BEE2E38E-D532-4FF1-8E21-0D71C637A688}" srcOrd="8" destOrd="0" presId="urn:microsoft.com/office/officeart/2018/2/layout/IconVerticalSolidList"/>
    <dgm:cxn modelId="{980638D4-177E-46A1-869B-BE4C025A1C74}" type="presParOf" srcId="{BEE2E38E-D532-4FF1-8E21-0D71C637A688}" destId="{3104EDD6-EE57-4E4F-8AD7-C1B6CB6C3DA8}" srcOrd="0" destOrd="0" presId="urn:microsoft.com/office/officeart/2018/2/layout/IconVerticalSolidList"/>
    <dgm:cxn modelId="{E3AE0D17-FA47-4AD3-A4C6-750D2FD65492}" type="presParOf" srcId="{BEE2E38E-D532-4FF1-8E21-0D71C637A688}" destId="{FB310C22-6467-4CC8-B71C-C092DD1B5324}" srcOrd="1" destOrd="0" presId="urn:microsoft.com/office/officeart/2018/2/layout/IconVerticalSolidList"/>
    <dgm:cxn modelId="{02DFABE2-ADEA-41A2-AA7E-085BC733987E}" type="presParOf" srcId="{BEE2E38E-D532-4FF1-8E21-0D71C637A688}" destId="{C2335DA7-2C3C-4F17-9673-B57F921ED31B}" srcOrd="2" destOrd="0" presId="urn:microsoft.com/office/officeart/2018/2/layout/IconVerticalSolidList"/>
    <dgm:cxn modelId="{181A4DA2-4589-4170-A17C-E74D41D2E380}" type="presParOf" srcId="{BEE2E38E-D532-4FF1-8E21-0D71C637A688}" destId="{8F2F4408-CB99-400D-9356-B059999596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50EA9-9047-464C-BC51-9FCF460B9E64}">
      <dsp:nvSpPr>
        <dsp:cNvPr id="0" name=""/>
        <dsp:cNvSpPr/>
      </dsp:nvSpPr>
      <dsp:spPr>
        <a:xfrm>
          <a:off x="0" y="616953"/>
          <a:ext cx="2219739" cy="13318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Улучшение понимания</a:t>
          </a:r>
          <a:endParaRPr lang="en-US" sz="2400" kern="1200" dirty="0"/>
        </a:p>
      </dsp:txBody>
      <dsp:txXfrm>
        <a:off x="0" y="616953"/>
        <a:ext cx="2219739" cy="1331843"/>
      </dsp:txXfrm>
    </dsp:sp>
    <dsp:sp modelId="{2A94AF8A-691C-4D8F-BF74-B00B95AC8F5B}">
      <dsp:nvSpPr>
        <dsp:cNvPr id="0" name=""/>
        <dsp:cNvSpPr/>
      </dsp:nvSpPr>
      <dsp:spPr>
        <a:xfrm>
          <a:off x="2441712" y="616953"/>
          <a:ext cx="2219739" cy="1331843"/>
        </a:xfrm>
        <a:prstGeom prst="rect">
          <a:avLst/>
        </a:prstGeom>
        <a:gradFill rotWithShape="0">
          <a:gsLst>
            <a:gs pos="0">
              <a:schemeClr val="accent2">
                <a:hueOff val="-612388"/>
                <a:satOff val="-2828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2388"/>
                <a:satOff val="-2828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2388"/>
                <a:satOff val="-2828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Развитие сенсорного восприятия:</a:t>
          </a:r>
          <a:endParaRPr lang="en-US" sz="2400" kern="1200" dirty="0"/>
        </a:p>
      </dsp:txBody>
      <dsp:txXfrm>
        <a:off x="2441712" y="616953"/>
        <a:ext cx="2219739" cy="1331843"/>
      </dsp:txXfrm>
    </dsp:sp>
    <dsp:sp modelId="{AD0FF881-C0B3-42EA-A454-58C8B5D908FE}">
      <dsp:nvSpPr>
        <dsp:cNvPr id="0" name=""/>
        <dsp:cNvSpPr/>
      </dsp:nvSpPr>
      <dsp:spPr>
        <a:xfrm>
          <a:off x="4883425" y="616953"/>
          <a:ext cx="2219739" cy="1331843"/>
        </a:xfrm>
        <a:prstGeom prst="rect">
          <a:avLst/>
        </a:prstGeom>
        <a:gradFill rotWithShape="0">
          <a:gsLst>
            <a:gs pos="0">
              <a:schemeClr val="accent2">
                <a:hueOff val="-1224775"/>
                <a:satOff val="-5657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24775"/>
                <a:satOff val="-5657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24775"/>
                <a:satOff val="-5657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Развитие воображения и творчества:</a:t>
          </a:r>
          <a:endParaRPr lang="en-US" sz="2400" kern="1200" dirty="0"/>
        </a:p>
      </dsp:txBody>
      <dsp:txXfrm>
        <a:off x="4883425" y="616953"/>
        <a:ext cx="2219739" cy="1331843"/>
      </dsp:txXfrm>
    </dsp:sp>
    <dsp:sp modelId="{422DE2DD-6F7D-4061-8D39-3FF507F767BE}">
      <dsp:nvSpPr>
        <dsp:cNvPr id="0" name=""/>
        <dsp:cNvSpPr/>
      </dsp:nvSpPr>
      <dsp:spPr>
        <a:xfrm>
          <a:off x="1220856" y="2170770"/>
          <a:ext cx="2219739" cy="1331843"/>
        </a:xfrm>
        <a:prstGeom prst="rect">
          <a:avLst/>
        </a:prstGeom>
        <a:gradFill rotWithShape="0">
          <a:gsLst>
            <a:gs pos="0">
              <a:schemeClr val="accent2">
                <a:hueOff val="-1837163"/>
                <a:satOff val="-8485"/>
                <a:lumOff val="-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37163"/>
                <a:satOff val="-8485"/>
                <a:lumOff val="-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37163"/>
                <a:satOff val="-8485"/>
                <a:lumOff val="-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Улучшение памяти:</a:t>
          </a:r>
          <a:r>
            <a:rPr lang="ru-RU" sz="2400" kern="1200" dirty="0"/>
            <a:t>.</a:t>
          </a:r>
          <a:endParaRPr lang="en-US" sz="2400" kern="1200" dirty="0"/>
        </a:p>
      </dsp:txBody>
      <dsp:txXfrm>
        <a:off x="1220856" y="2170770"/>
        <a:ext cx="2219739" cy="1331843"/>
      </dsp:txXfrm>
    </dsp:sp>
    <dsp:sp modelId="{68194474-9118-4E47-BA94-3ED55B4F5C88}">
      <dsp:nvSpPr>
        <dsp:cNvPr id="0" name=""/>
        <dsp:cNvSpPr/>
      </dsp:nvSpPr>
      <dsp:spPr>
        <a:xfrm>
          <a:off x="3662569" y="2170770"/>
          <a:ext cx="2219739" cy="1331843"/>
        </a:xfrm>
        <a:prstGeom prst="rect">
          <a:avLst/>
        </a:prstGeom>
        <a:gradFill rotWithShape="0">
          <a:gsLst>
            <a:gs pos="0">
              <a:schemeClr val="accent2">
                <a:hueOff val="-2449550"/>
                <a:satOff val="-11314"/>
                <a:lumOff val="-2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49550"/>
                <a:satOff val="-11314"/>
                <a:lumOff val="-2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49550"/>
                <a:satOff val="-11314"/>
                <a:lumOff val="-2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Повышение мотивации:</a:t>
          </a:r>
          <a:endParaRPr lang="en-US" sz="2400" kern="1200" dirty="0"/>
        </a:p>
      </dsp:txBody>
      <dsp:txXfrm>
        <a:off x="3662569" y="2170770"/>
        <a:ext cx="2219739" cy="1331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F4F0C-5F53-4B15-84DF-4DCAAC5C6E92}">
      <dsp:nvSpPr>
        <dsp:cNvPr id="0" name=""/>
        <dsp:cNvSpPr/>
      </dsp:nvSpPr>
      <dsp:spPr>
        <a:xfrm>
          <a:off x="0" y="4937"/>
          <a:ext cx="7289982" cy="1051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9DBFA-732F-4775-9684-C732774258E2}">
      <dsp:nvSpPr>
        <dsp:cNvPr id="0" name=""/>
        <dsp:cNvSpPr/>
      </dsp:nvSpPr>
      <dsp:spPr>
        <a:xfrm>
          <a:off x="318111" y="241548"/>
          <a:ext cx="578384" cy="578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4549E-C400-4709-AA17-6CF23959D50C}">
      <dsp:nvSpPr>
        <dsp:cNvPr id="0" name=""/>
        <dsp:cNvSpPr/>
      </dsp:nvSpPr>
      <dsp:spPr>
        <a:xfrm>
          <a:off x="1214606" y="4937"/>
          <a:ext cx="6075375" cy="105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5" tIns="111295" rIns="111295" bIns="1112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Выбирайте книги, которые соответствуют учебной программе и интересам ваших учеников.</a:t>
          </a:r>
          <a:endParaRPr lang="en-US" sz="2000" kern="1200" dirty="0"/>
        </a:p>
      </dsp:txBody>
      <dsp:txXfrm>
        <a:off x="1214606" y="4937"/>
        <a:ext cx="6075375" cy="1051607"/>
      </dsp:txXfrm>
    </dsp:sp>
    <dsp:sp modelId="{3EC271C4-FAB3-4CEB-A42F-DA7CA3C5E8BE}">
      <dsp:nvSpPr>
        <dsp:cNvPr id="0" name=""/>
        <dsp:cNvSpPr/>
      </dsp:nvSpPr>
      <dsp:spPr>
        <a:xfrm>
          <a:off x="0" y="1319446"/>
          <a:ext cx="7289982" cy="10516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BF453-D3A7-474C-AB2D-73B1A90D0EE0}">
      <dsp:nvSpPr>
        <dsp:cNvPr id="0" name=""/>
        <dsp:cNvSpPr/>
      </dsp:nvSpPr>
      <dsp:spPr>
        <a:xfrm>
          <a:off x="318111" y="1556058"/>
          <a:ext cx="578384" cy="578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DC3F4-C92B-40D2-B934-3D0C0FE2926F}">
      <dsp:nvSpPr>
        <dsp:cNvPr id="0" name=""/>
        <dsp:cNvSpPr/>
      </dsp:nvSpPr>
      <dsp:spPr>
        <a:xfrm>
          <a:off x="1214606" y="1319446"/>
          <a:ext cx="6075375" cy="105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5" tIns="111295" rIns="111295" bIns="1112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Предоставьте детям достаточно времени, чтобы исследовать и взаимодействовать с книгами.</a:t>
          </a:r>
          <a:endParaRPr lang="en-US" sz="2000" kern="1200" dirty="0"/>
        </a:p>
      </dsp:txBody>
      <dsp:txXfrm>
        <a:off x="1214606" y="1319446"/>
        <a:ext cx="6075375" cy="1051607"/>
      </dsp:txXfrm>
    </dsp:sp>
    <dsp:sp modelId="{CC07C846-EB56-4100-9612-640BF2146F70}">
      <dsp:nvSpPr>
        <dsp:cNvPr id="0" name=""/>
        <dsp:cNvSpPr/>
      </dsp:nvSpPr>
      <dsp:spPr>
        <a:xfrm>
          <a:off x="0" y="2633956"/>
          <a:ext cx="7289982" cy="1051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EF206-246C-4625-B54E-AB505C267167}">
      <dsp:nvSpPr>
        <dsp:cNvPr id="0" name=""/>
        <dsp:cNvSpPr/>
      </dsp:nvSpPr>
      <dsp:spPr>
        <a:xfrm>
          <a:off x="318111" y="2870567"/>
          <a:ext cx="578384" cy="578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781C1-39B0-4021-A81C-46A0D3893723}">
      <dsp:nvSpPr>
        <dsp:cNvPr id="0" name=""/>
        <dsp:cNvSpPr/>
      </dsp:nvSpPr>
      <dsp:spPr>
        <a:xfrm>
          <a:off x="1214606" y="2633956"/>
          <a:ext cx="6075375" cy="105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5" tIns="111295" rIns="111295" bIns="1112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Поощряйте детей использовать все свои чувства, когда они взаимодействуют с книгами.</a:t>
          </a:r>
          <a:endParaRPr lang="en-US" sz="2000" kern="1200" dirty="0"/>
        </a:p>
      </dsp:txBody>
      <dsp:txXfrm>
        <a:off x="1214606" y="2633956"/>
        <a:ext cx="6075375" cy="1051607"/>
      </dsp:txXfrm>
    </dsp:sp>
    <dsp:sp modelId="{0D0ED2C4-A1F3-47A9-A490-53B63E37A20E}">
      <dsp:nvSpPr>
        <dsp:cNvPr id="0" name=""/>
        <dsp:cNvSpPr/>
      </dsp:nvSpPr>
      <dsp:spPr>
        <a:xfrm>
          <a:off x="0" y="3948465"/>
          <a:ext cx="7289982" cy="1051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28E81-B9EE-4470-9295-27D79624A8C2}">
      <dsp:nvSpPr>
        <dsp:cNvPr id="0" name=""/>
        <dsp:cNvSpPr/>
      </dsp:nvSpPr>
      <dsp:spPr>
        <a:xfrm>
          <a:off x="318111" y="4185077"/>
          <a:ext cx="578384" cy="5783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99F7B-4BC9-478E-A419-022A939B749B}">
      <dsp:nvSpPr>
        <dsp:cNvPr id="0" name=""/>
        <dsp:cNvSpPr/>
      </dsp:nvSpPr>
      <dsp:spPr>
        <a:xfrm>
          <a:off x="1214606" y="3948465"/>
          <a:ext cx="6075375" cy="105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5" tIns="111295" rIns="111295" bIns="1112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Обсуждайте с детьми, что они чувствуют и как это помогает им понять чтение или математическое понятие.</a:t>
          </a:r>
          <a:endParaRPr lang="en-US" sz="2000" kern="1200" dirty="0"/>
        </a:p>
      </dsp:txBody>
      <dsp:txXfrm>
        <a:off x="1214606" y="3948465"/>
        <a:ext cx="6075375" cy="1051607"/>
      </dsp:txXfrm>
    </dsp:sp>
    <dsp:sp modelId="{3104EDD6-EE57-4E4F-8AD7-C1B6CB6C3DA8}">
      <dsp:nvSpPr>
        <dsp:cNvPr id="0" name=""/>
        <dsp:cNvSpPr/>
      </dsp:nvSpPr>
      <dsp:spPr>
        <a:xfrm>
          <a:off x="0" y="5262975"/>
          <a:ext cx="7289982" cy="10516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0C22-6467-4CC8-B71C-C092DD1B5324}">
      <dsp:nvSpPr>
        <dsp:cNvPr id="0" name=""/>
        <dsp:cNvSpPr/>
      </dsp:nvSpPr>
      <dsp:spPr>
        <a:xfrm>
          <a:off x="318111" y="5499586"/>
          <a:ext cx="578384" cy="5783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F4408-CB99-400D-9356-B059999596E6}">
      <dsp:nvSpPr>
        <dsp:cNvPr id="0" name=""/>
        <dsp:cNvSpPr/>
      </dsp:nvSpPr>
      <dsp:spPr>
        <a:xfrm>
          <a:off x="1214606" y="5262975"/>
          <a:ext cx="6075375" cy="1051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5" tIns="111295" rIns="111295" bIns="11129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Используйте тактильные книги в качестве отправной точки для других занятий, таких как рисование, письмо или драматическая игра.</a:t>
          </a:r>
          <a:endParaRPr lang="en-US" sz="2000" kern="1200" dirty="0"/>
        </a:p>
      </dsp:txBody>
      <dsp:txXfrm>
        <a:off x="1214606" y="5262975"/>
        <a:ext cx="6075375" cy="1051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1T16:54:32.7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4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2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0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5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61522-205F-1E14-A3B4-E21CB79EA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421364" cy="2788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000" dirty="0"/>
              <a:t>Тактильные книги на уроках и дома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669A02-B3E4-7CB3-FB84-34326962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" y="4551680"/>
            <a:ext cx="4512593" cy="16570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М.В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учитель-дефектолог ГБОУ школа-интернат № 17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Пушкарская Е.В.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классов, учитель-дефектолог ГБОУ школа-интернат № 17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D30E4"/>
          </a:solidFill>
          <a:ln w="38100" cap="rnd">
            <a:solidFill>
              <a:srgbClr val="BD30E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6D3EA-7BF3-9D39-7E8D-62224977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583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96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6A658"/>
          </a:solidFill>
          <a:ln w="38100" cap="rnd">
            <a:solidFill>
              <a:srgbClr val="D6A65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8ED30B-655C-A038-F85F-996AD058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875071"/>
            <a:ext cx="4243589" cy="5318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миром через осязание</a:t>
            </a:r>
            <a:endParaRPr lang="en-US" dirty="0"/>
          </a:p>
        </p:txBody>
      </p:sp>
      <p:pic>
        <p:nvPicPr>
          <p:cNvPr id="5" name="Объект 4" descr="Изображение выглядит как человек, Детское искусство, Обучени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B5F2F15-5F75-D23C-3C33-B19E04898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b="154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037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44145-6B54-F83A-13DE-CEEB52C9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уроках литературного чтения</a:t>
            </a:r>
            <a:endParaRPr lang="ru-RU" sz="5600" dirty="0"/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733AA"/>
          </a:solidFill>
          <a:ln w="38100" cap="rnd">
            <a:solidFill>
              <a:srgbClr val="C733A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человек, в помещении, гвоздь, палец&#10;&#10;Автоматически созданное описание">
            <a:extLst>
              <a:ext uri="{FF2B5EF4-FFF2-40B4-BE49-F238E27FC236}">
                <a16:creationId xmlns:a16="http://schemas.microsoft.com/office/drawing/2014/main" id="{E0468DAE-557F-1214-AC92-16FA536BC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0" b="-2"/>
          <a:stretch/>
        </p:blipFill>
        <p:spPr>
          <a:xfrm rot="16200000">
            <a:off x="7597934" y="2171700"/>
            <a:ext cx="4096512" cy="3941064"/>
          </a:xfrm>
          <a:prstGeom prst="rect">
            <a:avLst/>
          </a:prstGeom>
        </p:spPr>
      </p:pic>
      <p:graphicFrame>
        <p:nvGraphicFramePr>
          <p:cNvPr id="34" name="Объект 2">
            <a:extLst>
              <a:ext uri="{FF2B5EF4-FFF2-40B4-BE49-F238E27FC236}">
                <a16:creationId xmlns:a16="http://schemas.microsoft.com/office/drawing/2014/main" id="{1683A272-B273-BF00-675D-38F14B5BC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087488"/>
              </p:ext>
            </p:extLst>
          </p:nvPr>
        </p:nvGraphicFramePr>
        <p:xfrm>
          <a:off x="182880" y="2070920"/>
          <a:ext cx="7103165" cy="411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709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70A1E-4D04-56EB-D645-99D30403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74698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уроках математики</a:t>
            </a:r>
            <a:endParaRPr lang="ru-RU" dirty="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30D5EB"/>
          </a:solidFill>
          <a:ln w="38100" cap="rnd">
            <a:solidFill>
              <a:srgbClr val="30D5E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57792-1EC7-0A62-E17A-05DFDD6A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224059"/>
            <a:ext cx="6804264" cy="4966429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800"/>
              </a:spcAft>
              <a:buSzPts val="100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пространственного мышления</a:t>
            </a:r>
            <a:endParaRPr lang="ru-RU" b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SzPts val="100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счета и измерения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SzPts val="100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endParaRPr lang="ru-RU" b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SzPts val="100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понимания математических понятий</a:t>
            </a: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SzPts val="100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мотивации</a:t>
            </a:r>
            <a:endParaRPr lang="ru-RU" dirty="0"/>
          </a:p>
        </p:txBody>
      </p:sp>
      <p:pic>
        <p:nvPicPr>
          <p:cNvPr id="5" name="Рисунок 4" descr="Изображение выглядит как Детское искусство, человек, рисуно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B33F5B4-2606-D12E-30F6-5F32521C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21174" b="-2"/>
          <a:stretch/>
        </p:blipFill>
        <p:spPr>
          <a:xfrm rot="5400000">
            <a:off x="7597934" y="2171700"/>
            <a:ext cx="4096512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DD32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6285A-5261-C048-2644-747FEB94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800" b="1" ker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Дополнительные преимущества</a:t>
            </a:r>
            <a:br>
              <a:rPr lang="ru-RU" sz="38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sz="3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31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4B20FF5A-615F-64E3-C17E-3A535FA94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665" y="3802024"/>
            <a:ext cx="5558206" cy="2425041"/>
          </a:xfrm>
        </p:spPr>
        <p:txBody>
          <a:bodyPr anchor="t">
            <a:normAutofit/>
          </a:bodyPr>
          <a:lstStyle/>
          <a:p>
            <a:pPr marL="342900" lvl="0" indent="-342900" algn="ctr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Инклюзивность</a:t>
            </a:r>
            <a:r>
              <a:rPr lang="ru-RU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ctr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pPr marL="342900" lvl="0" indent="-342900" algn="ctr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Успокаивающий эффект</a:t>
            </a:r>
            <a:endParaRPr lang="ru-RU" dirty="0"/>
          </a:p>
        </p:txBody>
      </p:sp>
      <p:pic>
        <p:nvPicPr>
          <p:cNvPr id="7" name="Рисунок 6" descr="Изображение выглядит как человек, Детское искусство, в помещении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F13BFEE4-E77B-C497-14DC-3D0205B2A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r="47340"/>
          <a:stretch/>
        </p:blipFill>
        <p:spPr>
          <a:xfrm rot="5400000">
            <a:off x="7418252" y="-868624"/>
            <a:ext cx="3259433" cy="57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B453-D72F-1B6E-5B25-92A89F54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600" b="1" ker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Дополнительные советы</a:t>
            </a:r>
            <a:br>
              <a:rPr lang="ru-RU" sz="26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sz="2600">
              <a:solidFill>
                <a:schemeClr val="bg1"/>
              </a:solidFill>
            </a:endParaRPr>
          </a:p>
        </p:txBody>
      </p:sp>
      <p:graphicFrame>
        <p:nvGraphicFramePr>
          <p:cNvPr id="34" name="Объект 2">
            <a:extLst>
              <a:ext uri="{FF2B5EF4-FFF2-40B4-BE49-F238E27FC236}">
                <a16:creationId xmlns:a16="http://schemas.microsoft.com/office/drawing/2014/main" id="{68907129-E233-8630-51B7-9A7F5E85B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80585"/>
              </p:ext>
            </p:extLst>
          </p:nvPr>
        </p:nvGraphicFramePr>
        <p:xfrm>
          <a:off x="4648018" y="294640"/>
          <a:ext cx="7289982" cy="631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92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2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40" name="Rectangle 1034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От въображението до текста: как писателите издават книгите си?">
            <a:extLst>
              <a:ext uri="{FF2B5EF4-FFF2-40B4-BE49-F238E27FC236}">
                <a16:creationId xmlns:a16="http://schemas.microsoft.com/office/drawing/2014/main" id="{3797E5C1-FD61-DB50-2324-F80E1BFC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5" b="9803"/>
          <a:stretch/>
        </p:blipFill>
        <p:spPr bwMode="auto">
          <a:xfrm>
            <a:off x="20" y="1"/>
            <a:ext cx="12191980" cy="4408342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55FD43"/>
          </a:solidFill>
          <a:ln w="38100" cap="rnd">
            <a:solidFill>
              <a:srgbClr val="55FD4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6824A-A568-A0A3-B55A-0AE8D84FFC21}"/>
              </a:ext>
            </a:extLst>
          </p:cNvPr>
          <p:cNvSpPr txBox="1"/>
          <p:nvPr/>
        </p:nvSpPr>
        <p:spPr>
          <a:xfrm>
            <a:off x="1750142" y="4791550"/>
            <a:ext cx="9801778" cy="1385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effectLst/>
              </a:rPr>
              <a:t>Тактильные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рукодельные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книги</a:t>
            </a:r>
            <a:r>
              <a:rPr lang="en-US" sz="2800" b="1" dirty="0">
                <a:effectLst/>
              </a:rPr>
              <a:t> являются </a:t>
            </a:r>
            <a:r>
              <a:rPr lang="en-US" sz="2800" b="1" dirty="0" err="1">
                <a:effectLst/>
              </a:rPr>
              <a:t>мощным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инструментом</a:t>
            </a:r>
            <a:r>
              <a:rPr lang="en-US" sz="2800" b="1" dirty="0">
                <a:effectLst/>
              </a:rPr>
              <a:t> для обучения </a:t>
            </a:r>
            <a:r>
              <a:rPr lang="en-US" sz="2800" b="1" dirty="0" err="1">
                <a:effectLst/>
              </a:rPr>
              <a:t>первоклассников</a:t>
            </a:r>
            <a:r>
              <a:rPr lang="en-US" sz="2800" b="1" dirty="0">
                <a:effectLst/>
              </a:rPr>
              <a:t> с </a:t>
            </a:r>
            <a:r>
              <a:rPr lang="en-US" sz="2800" b="1" dirty="0" err="1">
                <a:effectLst/>
              </a:rPr>
              <a:t>нарушением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зрения</a:t>
            </a:r>
            <a:r>
              <a:rPr lang="en-US" sz="2800" b="1" dirty="0">
                <a:effectLst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985495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173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Aptos</vt:lpstr>
      <vt:lpstr>Arial</vt:lpstr>
      <vt:lpstr>Symbol</vt:lpstr>
      <vt:lpstr>The Hand Bold</vt:lpstr>
      <vt:lpstr>The Serif Hand Black</vt:lpstr>
      <vt:lpstr>Times New Roman</vt:lpstr>
      <vt:lpstr>SketchyVTI</vt:lpstr>
      <vt:lpstr>Тактильные книги на уроках и дома</vt:lpstr>
      <vt:lpstr>Презентация PowerPoint</vt:lpstr>
      <vt:lpstr>На уроках литературного чтения</vt:lpstr>
      <vt:lpstr>На уроках математики</vt:lpstr>
      <vt:lpstr>Дополнительные преимущества </vt:lpstr>
      <vt:lpstr>Дополнительные советы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Пушкарская</dc:creator>
  <cp:lastModifiedBy>Елена Пушкарская</cp:lastModifiedBy>
  <cp:revision>2</cp:revision>
  <dcterms:created xsi:type="dcterms:W3CDTF">2024-12-01T16:20:11Z</dcterms:created>
  <dcterms:modified xsi:type="dcterms:W3CDTF">2024-12-12T16:01:10Z</dcterms:modified>
</cp:coreProperties>
</file>