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4" r:id="rId5"/>
    <p:sldId id="267" r:id="rId6"/>
    <p:sldId id="259" r:id="rId7"/>
    <p:sldId id="260" r:id="rId8"/>
    <p:sldId id="262" r:id="rId9"/>
    <p:sldId id="265" r:id="rId10"/>
    <p:sldId id="266" r:id="rId11"/>
    <p:sldId id="268" r:id="rId12"/>
    <p:sldId id="269" r:id="rId13"/>
    <p:sldId id="273" r:id="rId14"/>
    <p:sldId id="270" r:id="rId15"/>
    <p:sldId id="271" r:id="rId16"/>
    <p:sldId id="275" r:id="rId17"/>
    <p:sldId id="276" r:id="rId18"/>
    <p:sldId id="277" r:id="rId19"/>
    <p:sldId id="274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FF70A07-5A13-421B-A3A6-82075ED53E87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F935551-0049-4186-AB0C-AEB4690216E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90775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«Тактильная книга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ориентирования в пространстве незрячих школьников»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3789040"/>
            <a:ext cx="7772400" cy="208823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учитель-тифлопедагог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школы-интерната № 17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Савельева Светлана Александровна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kc\Desktop\Загрузки Света\IMG20241128145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6275"/>
            <a:ext cx="8639944" cy="58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56" y="188640"/>
            <a:ext cx="8531424" cy="720080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 «Прогулки  по  лесу»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ekc\Desktop\Загрузки Света\IMG20241128132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0" y="827321"/>
            <a:ext cx="8424936" cy="5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3488"/>
            <a:ext cx="8424936" cy="529208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  Обследование  «ЛЕСА»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ekc\Desktop\Загрузки Света\IMG20241128132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28092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80920" cy="648072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 (подгруппа)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kc\Desktop\Загрузки Света\IMG20241128141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698" y="116632"/>
            <a:ext cx="8365765" cy="1152128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 построению 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маршрута 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приборе  Брайля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ekc\Desktop\Загрузки Света\IMG20241128145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252807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1" y="260648"/>
            <a:ext cx="8424937" cy="576064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Маршрут: Берлога - </a:t>
            </a:r>
            <a:r>
              <a:rPr lang="ru-RU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Смородник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Мёд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ekc\Desktop\Загрузки Света\IMG20241128145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6791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88392" cy="576064"/>
          </a:xfrm>
        </p:spPr>
        <p:txBody>
          <a:bodyPr/>
          <a:lstStyle/>
          <a:p>
            <a:r>
              <a:rPr lang="ru-RU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Маршрут:Дуб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Берлога - </a:t>
            </a:r>
            <a:r>
              <a:rPr lang="ru-RU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Смородник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Alekc\Desktop\Загрузки Света\IMG20241128141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8" y="908720"/>
            <a:ext cx="386791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80920" cy="720080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  «Путешествие  Точки»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lekc\Desktop\Загрузки Света\IMG_20241202_18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3529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7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kc\Desktop\Загрузки Света\IMG_20241202_181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24847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273050"/>
            <a:ext cx="4271392" cy="1162050"/>
          </a:xfrm>
        </p:spPr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пару?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4343400" cy="53062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Точка –Пуговка путешествует и Малыш-дошкольник или ученик «находит» ошибки, которые заданы педагогом или напарником, если работа в подгруппе.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Исправляет.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 flipV="1">
            <a:off x="323527" y="6741365"/>
            <a:ext cx="316553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1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kc\Desktop\Загрузки Света\IMG_20241202_181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61349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73050"/>
            <a:ext cx="3888432" cy="995710"/>
          </a:xfrm>
        </p:spPr>
        <p:txBody>
          <a:bodyPr/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Элементы       геометрии</a:t>
            </a:r>
            <a:endParaRPr lang="ru-RU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67544" y="1435100"/>
            <a:ext cx="3744416" cy="53062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геомерических</a:t>
            </a:r>
            <a:r>
              <a:rPr lang="ru-RU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форм, показ и</a:t>
            </a:r>
          </a:p>
          <a:p>
            <a:r>
              <a:rPr lang="ru-RU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называние геометрической фигуры, затем предметов, носителей этих форм.</a:t>
            </a:r>
            <a:endParaRPr lang="ru-RU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820472" y="5949280"/>
            <a:ext cx="94928" cy="5782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1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116632"/>
            <a:ext cx="3958208" cy="57606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Итог занятия:</a:t>
            </a:r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67544" y="692696"/>
            <a:ext cx="4176464" cy="5976664"/>
          </a:xfrm>
        </p:spPr>
        <p:txBody>
          <a:bodyPr>
            <a:normAutofit lnSpcReduction="10000"/>
          </a:bodyPr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: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 с показом</a:t>
            </a:r>
          </a:p>
          <a:p>
            <a:endParaRPr lang="ru-RU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САМОПРОВЕРКА:</a:t>
            </a:r>
          </a:p>
          <a:p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речевление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своих практических действий при выполнении задания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869680" y="5949280"/>
            <a:ext cx="45719" cy="5782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098" name="Picture 2" descr="C:\Users\Alekc\Desktop\Загрузки Света\IMG_20241202_182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5861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8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kc\Desktop\Загрузки Света\173280312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22" y="116632"/>
            <a:ext cx="586235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7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41072"/>
          </a:xfrm>
        </p:spPr>
        <p:txBody>
          <a:bodyPr/>
          <a:lstStyle/>
          <a:p>
            <a:r>
              <a:rPr lang="ru-RU" dirty="0" smtClean="0"/>
              <a:t>              </a:t>
            </a:r>
            <a:br>
              <a:rPr lang="ru-RU" dirty="0" smtClean="0"/>
            </a:br>
            <a:r>
              <a:rPr lang="ru-RU" dirty="0" smtClean="0"/>
              <a:t>          </a:t>
            </a: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ЗА </a:t>
            </a:r>
            <a:b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ВНИМАНИЕ!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kc\Desktop\Загрузки Света\IMG20241128133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24415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3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kc\Desktop\Загрузки Света\IMG20241128133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8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lekc\Desktop\Загрузки Света\IMG20241128134949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867912" cy="66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lekc\Desktop\Загрузки Света\attachments\IMG20241128134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20480" cy="669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ekc\Desktop\Загрузки Света\IMG20241128134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549"/>
            <a:ext cx="3867912" cy="66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ekc\Desktop\Загрузки Света\IMG20241128134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093"/>
            <a:ext cx="386791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ekc\Desktop\Загрузки Света\IMG20241128134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86791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ekc\Desktop\Загрузки Света\IMG20241128134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" y="116631"/>
            <a:ext cx="3867912" cy="668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kc\Desktop\Загрузки Света\IMG20241128132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1296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kc\Desktop\Загрузки Света\IMG20241128133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644"/>
            <a:ext cx="8496944" cy="65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480</TotalTime>
  <Words>129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Метро</vt:lpstr>
      <vt:lpstr>«Тактильная книга  как средство развития ориентирования в пространстве незрячих 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Книга  «Прогулки  по  лесу»</vt:lpstr>
      <vt:lpstr>ПОЭТАПНОЕ  Обследование  «ЛЕСА»</vt:lpstr>
      <vt:lpstr>   Работа в паре (подгруппа)</vt:lpstr>
      <vt:lpstr>              Подготовка  к  построению              маршрута  в  приборе  Брайля</vt:lpstr>
      <vt:lpstr>Маршрут: Берлога - Смородник - Мёд</vt:lpstr>
      <vt:lpstr>Маршрут:Дуб – Берлога - Смородник</vt:lpstr>
      <vt:lpstr>  Книга   «Путешествие  Точки»</vt:lpstr>
      <vt:lpstr>   Найди пару?</vt:lpstr>
      <vt:lpstr>           Элементы       геометрии</vt:lpstr>
      <vt:lpstr>  Итог занятия:</vt:lpstr>
      <vt:lpstr>                         СПАСИБО                              ЗА                   ВНИМАНИЕ!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«Тактильная книга как средство развития ориентировки в пространстве незрячих школьников»</dc:title>
  <dc:creator>Alekc</dc:creator>
  <cp:lastModifiedBy>Alekc</cp:lastModifiedBy>
  <cp:revision>29</cp:revision>
  <dcterms:created xsi:type="dcterms:W3CDTF">2024-12-01T11:38:50Z</dcterms:created>
  <dcterms:modified xsi:type="dcterms:W3CDTF">2024-12-02T19:25:24Z</dcterms:modified>
</cp:coreProperties>
</file>